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912" r:id="rId1"/>
  </p:sldMasterIdLst>
  <p:notesMasterIdLst>
    <p:notesMasterId r:id="rId3"/>
  </p:notesMasterIdLst>
  <p:sldIdLst>
    <p:sldId id="402" r:id="rId2"/>
  </p:sldIdLst>
  <p:sldSz cx="10801350" cy="7921625"/>
  <p:notesSz cx="6888163" cy="10020300"/>
  <p:defaultTextStyle>
    <a:defPPr>
      <a:defRPr lang="ru-RU"/>
    </a:defPPr>
    <a:lvl1pPr marL="0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495">
          <p15:clr>
            <a:srgbClr val="A4A3A4"/>
          </p15:clr>
        </p15:guide>
        <p15:guide id="2" pos="34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FF"/>
    <a:srgbClr val="33CC33"/>
    <a:srgbClr val="196FD7"/>
    <a:srgbClr val="66FF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3626" autoAdjust="0"/>
    <p:restoredTop sz="94624" autoAdjust="0"/>
  </p:normalViewPr>
  <p:slideViewPr>
    <p:cSldViewPr>
      <p:cViewPr>
        <p:scale>
          <a:sx n="66" d="100"/>
          <a:sy n="66" d="100"/>
        </p:scale>
        <p:origin x="-846" y="-72"/>
      </p:cViewPr>
      <p:guideLst>
        <p:guide orient="horz" pos="2495"/>
        <p:guide pos="34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6D10A1D8-9061-4877-9CD0-4BF0BE4840C4}" type="datetimeFigureOut">
              <a:rPr lang="ru-RU" smtClean="0"/>
              <a:pPr/>
              <a:t>27.03.2023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2650" y="750888"/>
            <a:ext cx="51228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F58C3AB1-1AD0-44E6-8C35-BC4D1228DE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93458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0105" y="2460841"/>
            <a:ext cx="9181148" cy="169801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20203" y="4488921"/>
            <a:ext cx="7560946" cy="202441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236" y="5090379"/>
            <a:ext cx="9181148" cy="157332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3236" y="3357527"/>
            <a:ext cx="9181148" cy="173285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6935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8723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27.03.2023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773198"/>
            <a:ext cx="4772471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0069" y="2512182"/>
            <a:ext cx="4772471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86937" y="1773198"/>
            <a:ext cx="4774346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486937" y="2512182"/>
            <a:ext cx="4774346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27.03.2023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27.03.2023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27.03.2023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70" y="315400"/>
            <a:ext cx="3553570" cy="13422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23029" y="315401"/>
            <a:ext cx="6038254" cy="67608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5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40070" y="1657674"/>
            <a:ext cx="3553570" cy="5418612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27.03.2023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143" y="5545137"/>
            <a:ext cx="6480810" cy="65463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117143" y="707813"/>
            <a:ext cx="6480810" cy="4752975"/>
          </a:xfrm>
        </p:spPr>
        <p:txBody>
          <a:bodyPr/>
          <a:lstStyle>
            <a:lvl1pPr marL="0" indent="0">
              <a:buNone/>
              <a:defRPr sz="3200"/>
            </a:lvl1pPr>
            <a:lvl2pPr marL="457146" indent="0">
              <a:buNone/>
              <a:defRPr sz="2800"/>
            </a:lvl2pPr>
            <a:lvl3pPr marL="914292" indent="0">
              <a:buNone/>
              <a:defRPr sz="2500"/>
            </a:lvl3pPr>
            <a:lvl4pPr marL="1371438" indent="0">
              <a:buNone/>
              <a:defRPr sz="2000"/>
            </a:lvl4pPr>
            <a:lvl5pPr marL="1828584" indent="0">
              <a:buNone/>
              <a:defRPr sz="2000"/>
            </a:lvl5pPr>
            <a:lvl6pPr marL="2285731" indent="0">
              <a:buNone/>
              <a:defRPr sz="2000"/>
            </a:lvl6pPr>
            <a:lvl7pPr marL="2742877" indent="0">
              <a:buNone/>
              <a:defRPr sz="2000"/>
            </a:lvl7pPr>
            <a:lvl8pPr marL="3200023" indent="0">
              <a:buNone/>
              <a:defRPr sz="2000"/>
            </a:lvl8pPr>
            <a:lvl9pPr marL="3657168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17143" y="6199772"/>
            <a:ext cx="6480810" cy="929690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27.03.2023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4599" y="498772"/>
            <a:ext cx="2105888" cy="1064651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6934" y="498772"/>
            <a:ext cx="6137642" cy="106465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  <a:prstGeom prst="rect">
            <a:avLst/>
          </a:prstGeom>
        </p:spPr>
        <p:txBody>
          <a:bodyPr vert="horz" lIns="91430" tIns="45714" rIns="91430" bIns="45714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848381"/>
            <a:ext cx="9721216" cy="5227907"/>
          </a:xfrm>
          <a:prstGeom prst="rect">
            <a:avLst/>
          </a:prstGeom>
        </p:spPr>
        <p:txBody>
          <a:bodyPr vert="horz" lIns="91430" tIns="45714" rIns="91430" bIns="4571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40069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FEEF6-9FF7-4D86-9F1F-0266AF555505}" type="datetimeFigureOut">
              <a:rPr lang="ru-RU" smtClean="0"/>
              <a:pPr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90463" y="7342176"/>
            <a:ext cx="3420428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40971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defTabSz="91429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9" indent="-342859" algn="l" defTabSz="91429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2" indent="-285716" algn="l" defTabSz="91429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6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11" indent="-228574" algn="l" defTabSz="91429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57" indent="-228574" algn="l" defTabSz="91429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03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49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9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42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6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2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4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1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7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3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16299" y="5977036"/>
            <a:ext cx="6912767" cy="1877425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algn="ctr"/>
            <a:r>
              <a:rPr lang="ru-RU" sz="2000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Гарифуллина</a:t>
            </a:r>
            <a:r>
              <a:rPr lang="ru-RU" sz="2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Лилия Альбертовна,</a:t>
            </a:r>
          </a:p>
          <a:p>
            <a:pPr algn="ctr"/>
            <a:r>
              <a:rPr lang="ru-RU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оспитатель первой квалификационной категории МБДОУ «</a:t>
            </a:r>
            <a:r>
              <a:rPr lang="ru-RU" sz="2000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Адельшинский</a:t>
            </a:r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детский сад», </a:t>
            </a:r>
          </a:p>
          <a:p>
            <a:pPr algn="ctr"/>
            <a:r>
              <a:rPr lang="ru-RU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н</a:t>
            </a:r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аграждена Почетной грамотой МО и Н РТ в 2022 году</a:t>
            </a:r>
            <a:endParaRPr lang="ru-RU" sz="8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tt-RU" b="1" i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b="1" i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92563" y="888288"/>
            <a:ext cx="5616699" cy="1200316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«Если вы обладаете знаниями, дайте возможность другим зажечь огонь от них»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512243" y="3269111"/>
            <a:ext cx="5400675" cy="1200316"/>
          </a:xfrm>
          <a:prstGeom prst="rect">
            <a:avLst/>
          </a:prstGeom>
        </p:spPr>
        <p:txBody>
          <a:bodyPr lIns="91430" tIns="45714" rIns="91430" bIns="45714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</a:t>
            </a:r>
            <a:r>
              <a:rPr lang="tt-RU" sz="24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Белемегез бар икән, башкаларга аннан ут кабызырга мөмкинлек бирегез</a:t>
            </a: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736379" y="158811"/>
            <a:ext cx="80938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ПЕДАГОГ - НАСТАВНИК</a:t>
            </a:r>
            <a:endParaRPr lang="tt-RU" sz="2800" b="1" dirty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9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0244" y="0"/>
            <a:ext cx="3464695" cy="7921625"/>
          </a:xfrm>
          <a:prstGeom prst="rect">
            <a:avLst/>
          </a:prstGeom>
        </p:spPr>
      </p:pic>
      <p:pic>
        <p:nvPicPr>
          <p:cNvPr id="10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003" y="146361"/>
            <a:ext cx="1777271" cy="97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https://image.shutterstock.com/image-vector/vector-illustration-workers-sitting-negotiating-260nw-1589330524.jpg"/>
          <p:cNvPicPr>
            <a:picLocks noChangeAspect="1" noChangeArrowheads="1"/>
          </p:cNvPicPr>
          <p:nvPr/>
        </p:nvPicPr>
        <p:blipFill>
          <a:blip r:embed="rId4"/>
          <a:srcRect t="7532" b="14799"/>
          <a:stretch/>
        </p:blipFill>
        <p:spPr bwMode="auto">
          <a:xfrm>
            <a:off x="7400939" y="2771091"/>
            <a:ext cx="2214578" cy="2122977"/>
          </a:xfrm>
          <a:prstGeom prst="rect">
            <a:avLst/>
          </a:prstGeom>
          <a:noFill/>
        </p:spPr>
      </p:pic>
      <p:pic>
        <p:nvPicPr>
          <p:cNvPr id="14" name="Рисунок 13" descr="C:\Users\Детсад\Desktop\IMG-20230327-WA0000.jpg"/>
          <p:cNvPicPr/>
          <p:nvPr/>
        </p:nvPicPr>
        <p:blipFill>
          <a:blip r:embed="rId5"/>
          <a:srcRect l="1198" r="4391" b="1347"/>
          <a:stretch>
            <a:fillRect/>
          </a:stretch>
        </p:blipFill>
        <p:spPr bwMode="auto">
          <a:xfrm>
            <a:off x="7329501" y="2246300"/>
            <a:ext cx="2857520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3883</TotalTime>
  <Words>54</Words>
  <Application>Microsoft Office PowerPoint</Application>
  <PresentationFormat>Произвольный</PresentationFormat>
  <Paragraphs>6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Венера</dc:creator>
  <cp:lastModifiedBy>Детсад</cp:lastModifiedBy>
  <cp:revision>810</cp:revision>
  <dcterms:created xsi:type="dcterms:W3CDTF">2012-10-29T05:24:40Z</dcterms:created>
  <dcterms:modified xsi:type="dcterms:W3CDTF">2023-03-27T02:28:24Z</dcterms:modified>
</cp:coreProperties>
</file>